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A43B0-CDEF-E8A4-8071-9B760864BF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301DBC-2FE8-512F-5E69-4997BE479B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8640E-EA37-FE15-837E-53C79A414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BF504-1177-64BE-A090-57C31ED59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7C6B0-52DC-D871-27C5-03F2F9E20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47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3DA3C-D822-A10D-B598-69D10DD39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AB584E-76A8-D8A1-D925-D6F14B152C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7ACFC-34F2-D804-280B-DD7D09F03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9DC35-782A-77E7-726F-7FE70A80D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6DC8A-E712-551F-A832-6CE1A1F04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778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38B452-1A26-FB93-A510-73D7BD59BD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7FCABF-9465-5F7D-D7BD-C44C4050B9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DF24C-64E5-9AC5-60D0-A5F027939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C1066-1826-D37E-96BB-4C6EF00F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C5DA5-1143-34F9-749A-1BA84B196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348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B6BE9-49C9-45AC-9DA6-BFC46369E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A3F52-1E56-D51F-3610-31DC5ADBF7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0F3F1-F9D1-70B7-9076-E10E785D4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38AF6-99FD-35BC-4EE9-1E3916041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89737-A6B0-CFD4-574C-0758FE0D9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95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663FF-7DC7-017D-AC5F-3D048D775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12C03-C690-CC93-51F9-19F08D6AC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D6D19-FAE2-F2C9-E831-819C984BC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88698-0F14-6F58-58E4-73612F9D3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B023C-C2A1-81E0-4836-4F0A538F4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30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FBFBD-36DE-B1BA-AA0B-74AB52D36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37FE6-D941-4523-B8FD-D03777A3C5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D58CFA-6975-D994-2789-1C22CC87FF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15A51-3C04-CAA4-6F2C-978F6683D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138FD5-D5F6-A311-6935-7E8B6394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426F2-2586-4C2B-BBD7-BB1172566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5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7A562-33F3-CF6C-754D-AD09FD7DA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2CF044-663C-338C-DCC5-D9C588EC0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5E70F-75F0-079F-2052-EA95A3663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017B3F-D406-48C5-F79A-915A7EC363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6A94C3-709F-1A15-F4B3-1D4F3D609A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4DC249-608E-DAE1-807B-1F586796E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8C8B81-1EF8-13F0-6636-C2825EBB0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B817C7-729F-9DFD-0020-33FAED312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04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3487D-2A96-4ED1-E4FC-FEF05AB4D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A6BD1D-F981-D131-D9B9-A79155C53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8C417-6B5F-359D-5C2B-8CEADD1E6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CCD30B-A621-0743-568B-877B0AD1F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30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C8568D-2EB8-654F-03AD-7EF6E8111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60CDD-7123-E6D2-9F9B-467180C85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C8B19F-9733-3D5A-8CCC-50ED29EF4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772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159A3-1EC9-86C0-1BE0-3AA62BAB7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1DB24-6629-0971-82B4-6B4FDB98E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0DA95A-5E50-AC60-FEE0-2A07AB182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560ECA-5436-54FD-F6AA-1E6B43723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806D45-58AE-4701-8AB0-56546A2D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ED1B4-A9CB-43E5-7AE3-375D48E6B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143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310C4-BE44-AA18-853D-C433D8AB7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0ECD63-E798-D233-17A8-1EA8BC5C9F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D8210D-1693-40ED-2A98-D477D2AB0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F187B2-AE97-BBCF-497F-2F0B2E511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3B0539-9B2C-97F7-2515-A951F34D2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6C562-5828-E488-4D93-372A3695F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73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D7BA7E-3F05-3C55-D0D5-BE031F303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2AFF1-E84B-9CC9-434C-8D273C4B4A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87C1E-459E-39C0-4A07-DC2D5F9ABF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275C7F-5DBD-4F02-8580-4F16483C98D7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83215-CDEB-DAEA-3CF8-BA7BAF157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56503-C86F-804A-3DDA-82BE364E1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67CA48-3229-4A5F-8170-DCB3E77C9F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79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8913F7-E01F-1C43-B559-0EC856797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18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7C9D5A-4784-0368-DFA4-DCA37832F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325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68ADB0-70A9-5F4B-3728-C9DBD1C76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557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B52A9E-7E29-CC40-D6A8-CA67DEF4E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656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0A37E5-1066-2534-DEE0-629B48D9B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233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605B63-4CF5-6EB7-D97E-6FD062165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776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0B80E1-3EE2-28CB-84FB-3AA8FCF41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398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5BBEE1-B04C-9249-C159-6499B4648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881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DE2BD6-37E8-E33F-B95A-044641589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808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2C1715-884E-7BBC-F0EE-9C915CE3C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007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294BCE-89DC-D2C1-C185-A170BAC81A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23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2</cp:revision>
  <dcterms:created xsi:type="dcterms:W3CDTF">2024-05-21T16:09:01Z</dcterms:created>
  <dcterms:modified xsi:type="dcterms:W3CDTF">2024-05-21T16:24:52Z</dcterms:modified>
</cp:coreProperties>
</file>

<file path=docProps/thumbnail.jpeg>
</file>